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595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AEA16-C65F-426F-9150-072D18B1138D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B097-D510-4040-B5ED-BF96547F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EB097-D510-4040-B5ED-BF96547F741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F2E6084-133C-4CF7-89ED-1E4FA4699F43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F2E6084-133C-4CF7-89ED-1E4FA4699F43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00826" y="285728"/>
            <a:ext cx="2357454" cy="471478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Надёжность ТС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070C0"/>
                </a:solidFill>
              </a:rPr>
              <a:t>Лекция 6</a:t>
            </a:r>
            <a:endParaRPr lang="ru-RU" sz="18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628652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2020-2021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85984" y="2428868"/>
            <a:ext cx="5000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Преобразование структур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42852"/>
            <a:ext cx="8501122" cy="1643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357166"/>
            <a:ext cx="8153400" cy="18573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Задача. Решить предыдущую задачу методом разложения сложной структуры. </a:t>
            </a:r>
          </a:p>
          <a:p>
            <a:r>
              <a:rPr lang="ru-RU" sz="2800" dirty="0" smtClean="0"/>
              <a:t>Решение. </a:t>
            </a:r>
          </a:p>
          <a:p>
            <a:pPr>
              <a:buNone/>
            </a:pPr>
            <a:r>
              <a:rPr lang="ru-RU" sz="2800" dirty="0" smtClean="0"/>
              <a:t>1. В качестве базового элемента примем элемент 5.</a:t>
            </a:r>
            <a:endParaRPr lang="ru-RU" sz="2800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500034" y="2362200"/>
            <a:ext cx="8153400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Закоротим базовый элемент, т.е. сделаем допущение об абсолютной его проводимости. Присоединим к полученной структуре последовательно базовый элемент с характеристикой его надежности р5. В результате вместо исходной структуры получим новую структуру 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0"/>
            <a:ext cx="6522248" cy="3714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57158" y="4071942"/>
            <a:ext cx="85011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/>
              <a:t>3. Произведем обрыв базового элемента, т.е. сделаем предположение об его абсолютной ненадежности (непроводимости). К полученной структуре присоединим последовательно базовый элемент с характеристикой его ненадежности (1-р5).  </a:t>
            </a: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643050"/>
            <a:ext cx="886637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14282" y="3071810"/>
            <a:ext cx="8572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Вероятность безотказной работы мостиковой схемы, состоящей из пяти неодинаковых и независимых элементов, можно определить</a:t>
            </a:r>
            <a:endParaRPr lang="ru-RU" sz="24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4214818"/>
            <a:ext cx="8547640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1" y="5572140"/>
            <a:ext cx="8929719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357158" y="0"/>
            <a:ext cx="8501122" cy="1643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786842" cy="82866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Искомая вероятность равна сумме вероятностей структур (рис. а, б), каждая из которых параллельно-последовательная.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3333CC"/>
                </a:solidFill>
              </a:rPr>
              <a:t>Способы преобразования сложных структур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Самыми распространенными в инженерной практике являются расчеты, основанные на использовании параллельно-последовательных структур. Однако не всегда условие работоспособности можно непосредственно представить параллельно-последовательной структурой. В этом случае можно сложную структуру заменить ее эквивалентной параллельно-последовательной структурой. К таким преобразованиям относится:</a:t>
            </a:r>
          </a:p>
          <a:p>
            <a:r>
              <a:rPr lang="ru-RU" dirty="0" smtClean="0"/>
              <a:t>- преобразование с эквивалентной заменой треугольника на звезду и обратно;</a:t>
            </a:r>
          </a:p>
          <a:p>
            <a:r>
              <a:rPr lang="ru-RU" dirty="0" smtClean="0"/>
              <a:t>- разложение сложной структуры по базовому элементу.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3857628"/>
            <a:ext cx="8153400" cy="271464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Существо способа преобразования с помощью эквивалентной замены треугольника на звезду и обратно заключается в том, что узел сложной конфигурации заменяется на узел другой, более простой конфигурации, но при этом подбираются такие характеристики нового узла, чтобы надежности преобразуемой цепи сохранялись прежними.</a:t>
            </a: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71480"/>
            <a:ext cx="851044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Пусть, например, требуется заменить треугольник (рис. а) звездой (рис. б) при условии, что вероятность отказа элемента </a:t>
            </a:r>
            <a:r>
              <a:rPr lang="ru-RU" dirty="0" err="1" smtClean="0"/>
              <a:t>a</a:t>
            </a:r>
            <a:r>
              <a:rPr lang="ru-RU" dirty="0" smtClean="0"/>
              <a:t> равна q</a:t>
            </a:r>
            <a:r>
              <a:rPr lang="ru-RU" sz="2000" dirty="0" smtClean="0"/>
              <a:t>13</a:t>
            </a:r>
            <a:r>
              <a:rPr lang="ru-RU" dirty="0" smtClean="0"/>
              <a:t>, элемента </a:t>
            </a:r>
            <a:r>
              <a:rPr lang="ru-RU" dirty="0" err="1" smtClean="0"/>
              <a:t>b</a:t>
            </a:r>
            <a:r>
              <a:rPr lang="ru-RU" dirty="0" smtClean="0"/>
              <a:t> равна q</a:t>
            </a:r>
            <a:r>
              <a:rPr lang="ru-RU" sz="2000" dirty="0" smtClean="0"/>
              <a:t>12</a:t>
            </a:r>
            <a:r>
              <a:rPr lang="ru-RU" dirty="0" smtClean="0"/>
              <a:t>, элемента </a:t>
            </a:r>
            <a:r>
              <a:rPr lang="ru-RU" dirty="0" err="1" smtClean="0"/>
              <a:t>c</a:t>
            </a:r>
            <a:r>
              <a:rPr lang="ru-RU" dirty="0" smtClean="0"/>
              <a:t> - q</a:t>
            </a:r>
            <a:r>
              <a:rPr lang="ru-RU" sz="2000" dirty="0" smtClean="0"/>
              <a:t>23</a:t>
            </a:r>
            <a:r>
              <a:rPr lang="ru-RU" dirty="0" smtClean="0"/>
              <a:t>. Переход к соединению звездой не должен изменить надежность цепей 1-2, 1-3, 2-3. Поэтому значение вероятностей отказов элементов звезды q</a:t>
            </a:r>
            <a:r>
              <a:rPr lang="ru-RU" sz="2000" dirty="0" smtClean="0"/>
              <a:t>1</a:t>
            </a:r>
            <a:r>
              <a:rPr lang="ru-RU" dirty="0" smtClean="0"/>
              <a:t>, q</a:t>
            </a:r>
            <a:r>
              <a:rPr lang="ru-RU" sz="2000" dirty="0" smtClean="0"/>
              <a:t>2</a:t>
            </a:r>
            <a:r>
              <a:rPr lang="ru-RU" dirty="0" smtClean="0"/>
              <a:t>, q</a:t>
            </a:r>
            <a:r>
              <a:rPr lang="ru-RU" sz="2000" dirty="0" smtClean="0"/>
              <a:t>3</a:t>
            </a:r>
            <a:r>
              <a:rPr lang="ru-RU" dirty="0" smtClean="0"/>
              <a:t> должны удовлетворять следующим равенствам: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7864012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785786" y="4000504"/>
            <a:ext cx="72390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Для обратного преобразования звезды в треугольник</a:t>
            </a:r>
            <a:endParaRPr lang="ru-RU" sz="2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066" y="4857760"/>
            <a:ext cx="920709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1063" y="3081338"/>
            <a:ext cx="73818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28"/>
            <a:ext cx="9139846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4143380"/>
            <a:ext cx="6104909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57158" y="3571876"/>
            <a:ext cx="8215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Преобразуем соединение элементов 1,2,5 в звезду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2571744"/>
            <a:ext cx="9060379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4286256"/>
            <a:ext cx="907262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14290"/>
            <a:ext cx="8031135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857488" y="1928802"/>
            <a:ext cx="3862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Преобразованная структура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357825"/>
            <a:ext cx="8929718" cy="1327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1414"/>
            <a:ext cx="8643998" cy="99060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Способ преобразования с помощью разложения сложной структуры по базовому элементу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0063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Способ преобразования с помощью разложения сложной структуры по некоторому базовому элементу основан на использовании теоремы о сумме вероятностей несовместных событий. В сложной структуре выбирают базовый элемент (или группу базовых элементов) и делаются следующие допущения: </a:t>
            </a:r>
          </a:p>
          <a:p>
            <a:r>
              <a:rPr lang="ru-RU" dirty="0" smtClean="0"/>
              <a:t>базовый элемент находится в работоспособном состоянии; </a:t>
            </a:r>
          </a:p>
          <a:p>
            <a:r>
              <a:rPr lang="ru-RU" dirty="0" smtClean="0"/>
              <a:t>базовый элемент находится в отказавшем состоянии. Для этих случаев, представляющих собой два несовместных события, исходная структура преобразовывается в две новые схемы.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 В первой из них вместо базового элемента ставится "короткое замыкание" цепи, а во второй - разрыв. </a:t>
            </a:r>
          </a:p>
          <a:p>
            <a:r>
              <a:rPr lang="ru-RU" dirty="0" smtClean="0"/>
              <a:t>Вероятности безотказной работы каждой из полученных простых структур вычисляются и умножаются: первая - на вероятность безотказного состояния базового элемента, вторая - на вероятность отказа базового элемента. </a:t>
            </a:r>
          </a:p>
          <a:p>
            <a:r>
              <a:rPr lang="ru-RU" dirty="0" smtClean="0"/>
              <a:t>Полученные произведения складываются. Сумма равна искомой вероятности безотказной работы сложной структуры.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682</TotalTime>
  <Words>469</Words>
  <Application>Microsoft Office PowerPoint</Application>
  <PresentationFormat>Экран (4:3)</PresentationFormat>
  <Paragraphs>28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Обычная</vt:lpstr>
      <vt:lpstr>Надёжность ТС</vt:lpstr>
      <vt:lpstr>Способы преобразования сложных структур</vt:lpstr>
      <vt:lpstr>Слайд 3</vt:lpstr>
      <vt:lpstr>Слайд 4</vt:lpstr>
      <vt:lpstr>Слайд 5</vt:lpstr>
      <vt:lpstr>Слайд 6</vt:lpstr>
      <vt:lpstr>Слайд 7</vt:lpstr>
      <vt:lpstr>Способ преобразования с помощью разложения сложной структуры по базовому элементу </vt:lpstr>
      <vt:lpstr>Слайд 9</vt:lpstr>
      <vt:lpstr>Слайд 10</vt:lpstr>
      <vt:lpstr>Слайд 11</vt:lpstr>
      <vt:lpstr>Слайд 12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Надежность электроэнергетических систем</dc:title>
  <dc:creator>user1</dc:creator>
  <cp:lastModifiedBy>sh</cp:lastModifiedBy>
  <cp:revision>176</cp:revision>
  <dcterms:created xsi:type="dcterms:W3CDTF">2018-01-15T13:28:29Z</dcterms:created>
  <dcterms:modified xsi:type="dcterms:W3CDTF">2021-03-16T07:12:47Z</dcterms:modified>
</cp:coreProperties>
</file>